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/>
    <p:restoredTop sz="94708"/>
  </p:normalViewPr>
  <p:slideViewPr>
    <p:cSldViewPr snapToGrid="0" snapToObjects="1">
      <p:cViewPr varScale="1">
        <p:scale>
          <a:sx n="114" d="100"/>
          <a:sy n="114" d="100"/>
        </p:scale>
        <p:origin x="21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99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7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15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70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85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86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5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14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3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6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B7F7-7D62-4F48-92E4-89B1114872CB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E4C3-8F75-1B4C-8969-17DB71AF5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6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uveladherent@clubporsche-ra.fr?subject=Adh%C3%A9sionauClub" TargetMode="External"/><Relationship Id="rId2" Type="http://schemas.openxmlformats.org/officeDocument/2006/relationships/hyperlink" Target="http://www.rhone-alpes-porscheclub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ouveladherent@clubporsche-ra.fr?subject=AdhereauClub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E14C08B4-2CEE-304C-BA26-7CE904A8D607}"/>
              </a:ext>
            </a:extLst>
          </p:cNvPr>
          <p:cNvSpPr txBox="1"/>
          <p:nvPr/>
        </p:nvSpPr>
        <p:spPr>
          <a:xfrm>
            <a:off x="1659613" y="6041446"/>
            <a:ext cx="291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latin typeface="Porsche Next TT" panose="020B0504020101010102" pitchFamily="34" charset="0"/>
                <a:cs typeface="Porsche Next TT" panose="020B0504020101010102" pitchFamily="34" charset="0"/>
              </a:rPr>
              <a:t>www.rhone</a:t>
            </a:r>
            <a:r>
              <a:rPr lang="fr-FR" sz="1400" b="1" dirty="0">
                <a:latin typeface="Porsche Next TT" panose="020B0504020101010102" pitchFamily="34" charset="0"/>
                <a:cs typeface="Porsche Next TT" panose="020B0504020101010102" pitchFamily="34" charset="0"/>
              </a:rPr>
              <a:t>-alpes-</a:t>
            </a:r>
            <a:r>
              <a:rPr lang="fr-FR" sz="1400" b="1" dirty="0" err="1">
                <a:latin typeface="Porsche Next TT" panose="020B0504020101010102" pitchFamily="34" charset="0"/>
                <a:cs typeface="Porsche Next TT" panose="020B0504020101010102" pitchFamily="34" charset="0"/>
              </a:rPr>
              <a:t>porscheclub.fr</a:t>
            </a:r>
            <a:r>
              <a:rPr lang="fr-FR" sz="1400" dirty="0">
                <a:latin typeface="Porsche Next TT" panose="020B0504020101010102" pitchFamily="34" charset="0"/>
                <a:cs typeface="Porsche Next TT" panose="020B0504020101010102" pitchFamily="34" charset="0"/>
              </a:rPr>
              <a:t>/.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1B339E-FDAE-2B4E-9490-89D901ED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357" y="6308580"/>
            <a:ext cx="414265" cy="4142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5D9B4D-5F3D-884A-9A06-391B94A8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79" y="599927"/>
            <a:ext cx="782534" cy="710078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324DC0C-A912-3F44-BB69-3A579B61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9920" y="6041446"/>
            <a:ext cx="2256193" cy="599291"/>
          </a:xfrm>
        </p:spPr>
        <p:txBody>
          <a:bodyPr>
            <a:noAutofit/>
          </a:bodyPr>
          <a:lstStyle/>
          <a:p>
            <a:pPr algn="l"/>
            <a:r>
              <a:rPr lang="fr-FR" sz="1400" b="1" dirty="0" err="1">
                <a:solidFill>
                  <a:schemeClr val="tx1"/>
                </a:solidFill>
                <a:effectLst/>
                <a:latin typeface="Porsche Next TT"/>
                <a:cs typeface="Porsche Next TT"/>
              </a:rPr>
              <a:t>contact@clubporsche-ra.fr</a:t>
            </a:r>
            <a:endParaRPr lang="fr-FR" sz="1400" b="1" dirty="0">
              <a:solidFill>
                <a:schemeClr val="tx1"/>
              </a:solidFill>
              <a:effectLst/>
              <a:latin typeface="Porsche Next TT"/>
              <a:cs typeface="Porsche Next TT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B06DDD6-960B-F048-BC89-9DAA1ED3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189" y="0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>
                <a:latin typeface="Porsche Next TT"/>
                <a:cs typeface="Porsche Next TT"/>
              </a:rPr>
              <a:t>COMMENT ADHÉRER AU CLUB</a:t>
            </a:r>
            <a:br>
              <a:rPr lang="fr-FR" b="1" dirty="0">
                <a:latin typeface="Porsche Next TT"/>
                <a:cs typeface="Porsche Next TT"/>
              </a:rPr>
            </a:br>
            <a:r>
              <a:rPr lang="fr-FR" b="1" dirty="0">
                <a:latin typeface="Porsche Next TT"/>
                <a:cs typeface="Porsche Next TT"/>
              </a:rPr>
              <a:t>Saison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4B1CA9-FA3C-AC48-827E-BFE7B0B1C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1959"/>
            <a:ext cx="914400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2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0189" y="0"/>
            <a:ext cx="7772400" cy="1058785"/>
          </a:xfrm>
        </p:spPr>
        <p:txBody>
          <a:bodyPr/>
          <a:lstStyle/>
          <a:p>
            <a:r>
              <a:rPr lang="fr-FR" b="1" dirty="0">
                <a:latin typeface="Porsche Next TT"/>
                <a:cs typeface="Porsche Next TT"/>
              </a:rPr>
              <a:t>Cher PORSCHISTE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356" y="960743"/>
            <a:ext cx="87181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Ce document est à votre disposition pour vous permettre d’adhérer en ligne au Club Officiel Porsche Rhône-Alpes.</a:t>
            </a:r>
          </a:p>
          <a:p>
            <a:endParaRPr lang="fr-FR" sz="16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L’adhésion se fait à l’adresse : 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  <a:hlinkClick r:id="rId2"/>
              </a:rPr>
              <a:t>www.rhone-alpes-porscheclub.fr</a:t>
            </a:r>
            <a:endParaRPr lang="fr-FR" sz="16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endParaRPr lang="fr-FR" sz="16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Choisissez le mode de paiement par carte bancaire, plus pratique et entièrement sécurisé.</a:t>
            </a:r>
          </a:p>
          <a:p>
            <a:pPr marL="285750" indent="-285750">
              <a:buFont typeface="Wingdings" charset="2"/>
              <a:buChar char="Ø"/>
            </a:pPr>
            <a:endParaRPr lang="fr-FR" sz="16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La confidentialité et la protection de vos données personnelles sont conformes à la RGDP. La communication de votre adresse mail vous permet de recevoir nos échanges par mail et l’accès à votre espace personnel sécurisé, l’abonnement à la revue </a:t>
            </a:r>
            <a:r>
              <a:rPr lang="fr-FR" sz="1600" dirty="0" err="1">
                <a:solidFill>
                  <a:srgbClr val="000000"/>
                </a:solidFill>
                <a:latin typeface="Porsche Next TT"/>
                <a:cs typeface="Porsche Next TT"/>
              </a:rPr>
              <a:t>Christophorus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. Vous acceptez de fait le traitement de vos données personnelles de manière anonyme. </a:t>
            </a:r>
          </a:p>
          <a:p>
            <a:pPr marL="285750" indent="-285750">
              <a:buFont typeface="Wingdings" charset="2"/>
              <a:buChar char="Ø"/>
            </a:pPr>
            <a:endParaRPr lang="fr-FR" sz="16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Aucun visage n’apparaît sur la page Facebook du site. Les plaques d’immatriculation des véhicules sont systématiquement floutées. Veuillez respecter cette règle pour vos réseaux sociaux personnels.</a:t>
            </a:r>
          </a:p>
          <a:p>
            <a:endParaRPr lang="fr-FR" sz="16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Pour toutes questions, contacter Patrick : </a:t>
            </a:r>
            <a:r>
              <a:rPr lang="fr-FR" sz="1600" dirty="0">
                <a:solidFill>
                  <a:srgbClr val="3366FF"/>
                </a:solidFill>
                <a:latin typeface="Porsche Next TT"/>
                <a:cs typeface="Porsche Next TT"/>
                <a:hlinkClick r:id="rId3"/>
              </a:rPr>
              <a:t>nouveladherent@clubporsche-ra.f</a:t>
            </a:r>
            <a:endParaRPr lang="fr-FR" sz="1600" dirty="0">
              <a:latin typeface="Porsche Next TT"/>
              <a:cs typeface="Porsche Next TT"/>
            </a:endParaRPr>
          </a:p>
        </p:txBody>
      </p:sp>
      <p:pic>
        <p:nvPicPr>
          <p:cNvPr id="6" name="Image 5" descr="PC_Rhone_Alpes_4c_ho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84" y="6272160"/>
            <a:ext cx="2177003" cy="4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0189" y="5203"/>
            <a:ext cx="7772400" cy="798900"/>
          </a:xfrm>
        </p:spPr>
        <p:txBody>
          <a:bodyPr/>
          <a:lstStyle/>
          <a:p>
            <a:r>
              <a:rPr lang="fr-FR" b="1" dirty="0">
                <a:latin typeface="Porsche Next TT"/>
                <a:cs typeface="Porsche Next TT"/>
              </a:rPr>
              <a:t>JE ME CONNECTE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277" y="759431"/>
            <a:ext cx="8272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1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renseigne tous les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champs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avec un astérisque *</a:t>
            </a:r>
          </a:p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2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scanne et j’insère ma</a:t>
            </a:r>
            <a:r>
              <a:rPr lang="fr-FR" sz="1600" b="1" dirty="0">
                <a:solidFill>
                  <a:srgbClr val="000000"/>
                </a:solidFill>
                <a:latin typeface="Porsche Next TT"/>
                <a:cs typeface="Porsche Next TT"/>
              </a:rPr>
              <a:t>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photo</a:t>
            </a:r>
            <a:r>
              <a:rPr lang="fr-FR" sz="1600" b="1" dirty="0">
                <a:solidFill>
                  <a:srgbClr val="000000"/>
                </a:solidFill>
                <a:latin typeface="Porsche Next TT"/>
                <a:cs typeface="Porsche Next TT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et la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carte grise</a:t>
            </a:r>
            <a:r>
              <a:rPr lang="fr-FR" sz="1600" b="1" dirty="0">
                <a:solidFill>
                  <a:srgbClr val="000000"/>
                </a:solidFill>
                <a:latin typeface="Porsche Next TT"/>
                <a:cs typeface="Porsche Next TT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de ma (mes) PORSCHE.</a:t>
            </a:r>
          </a:p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Si je souhaite faire du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Circuit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, se reporter au tutoriel « Comment s’inscrire à une sortie Circuit » disponible dans la rubrique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Infos pratiques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dans mon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Espace Membres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.</a:t>
            </a:r>
          </a:p>
        </p:txBody>
      </p:sp>
      <p:pic>
        <p:nvPicPr>
          <p:cNvPr id="6" name="Image 5" descr="Remplir le formulaire en ligne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57" y="1836649"/>
            <a:ext cx="4644025" cy="4899078"/>
          </a:xfrm>
          <a:prstGeom prst="rect">
            <a:avLst/>
          </a:prstGeom>
        </p:spPr>
      </p:pic>
      <p:pic>
        <p:nvPicPr>
          <p:cNvPr id="7" name="Image 6" descr="PC_Rhone_Alpes_4c_h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84" y="6272160"/>
            <a:ext cx="2177003" cy="4635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EEB34A-5760-3841-BB2B-A6A33E974233}"/>
              </a:ext>
            </a:extLst>
          </p:cNvPr>
          <p:cNvSpPr txBox="1"/>
          <p:nvPr/>
        </p:nvSpPr>
        <p:spPr>
          <a:xfrm>
            <a:off x="5051502" y="3222703"/>
            <a:ext cx="3692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RENSEIGNER UNE ADRESSE MAIL PERSONNEL ET PAS UNE ADRESSE MAIL D’ENTREPRISE. </a:t>
            </a:r>
          </a:p>
          <a:p>
            <a:r>
              <a:rPr lang="fr-FR" b="1" dirty="0">
                <a:solidFill>
                  <a:srgbClr val="FF0000"/>
                </a:solidFill>
              </a:rPr>
              <a:t>CERTAINS SERVEURS D’ENTREPRISE BLOQUENT CERTAINS MAILS.</a:t>
            </a:r>
          </a:p>
        </p:txBody>
      </p:sp>
    </p:spTree>
    <p:extLst>
      <p:ext uri="{BB962C8B-B14F-4D97-AF65-F5344CB8AC3E}">
        <p14:creationId xmlns:p14="http://schemas.microsoft.com/office/powerpoint/2010/main" val="3804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005" y="5202"/>
            <a:ext cx="8830242" cy="774855"/>
          </a:xfrm>
        </p:spPr>
        <p:txBody>
          <a:bodyPr/>
          <a:lstStyle/>
          <a:p>
            <a:r>
              <a:rPr lang="fr-FR" b="1" dirty="0">
                <a:latin typeface="Porsche Next TT"/>
                <a:cs typeface="Porsche Next TT"/>
              </a:rPr>
              <a:t>Je remplis le formulaire en ligne 2/2</a:t>
            </a:r>
          </a:p>
        </p:txBody>
      </p:sp>
      <p:pic>
        <p:nvPicPr>
          <p:cNvPr id="4" name="Image 3" descr="PC_Rhone_Alpes_4c_h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84" y="6272160"/>
            <a:ext cx="2177003" cy="463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789" y="861621"/>
            <a:ext cx="8395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1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complète ma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taille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et celle de ma conjointe pour les tenues Club.</a:t>
            </a:r>
          </a:p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2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coche les cases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règlement intérieur</a:t>
            </a:r>
            <a:r>
              <a:rPr lang="fr-FR" sz="1600" i="1" dirty="0">
                <a:solidFill>
                  <a:srgbClr val="000000"/>
                </a:solidFill>
                <a:latin typeface="Porsche Next TT"/>
                <a:cs typeface="Porsche Next TT"/>
              </a:rPr>
              <a:t> et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envoies d’information par la marque Porsche</a:t>
            </a:r>
            <a:r>
              <a:rPr lang="fr-FR" sz="1600" i="1" dirty="0">
                <a:solidFill>
                  <a:srgbClr val="000000"/>
                </a:solidFill>
                <a:latin typeface="Porsche Next TT"/>
                <a:cs typeface="Porsche Next TT"/>
              </a:rPr>
              <a:t>.</a:t>
            </a:r>
            <a:endParaRPr lang="fr-FR" sz="16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3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confirme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mon inscription.</a:t>
            </a:r>
          </a:p>
        </p:txBody>
      </p:sp>
      <p:pic>
        <p:nvPicPr>
          <p:cNvPr id="6" name="Image 5" descr="Remplir le formulaire en ligne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31" y="1692617"/>
            <a:ext cx="6319246" cy="49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1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C_Rhone_Alpes_4c_h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84" y="6272160"/>
            <a:ext cx="2177003" cy="463567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780189" y="5203"/>
            <a:ext cx="7772400" cy="784856"/>
          </a:xfrm>
        </p:spPr>
        <p:txBody>
          <a:bodyPr/>
          <a:lstStyle/>
          <a:p>
            <a:r>
              <a:rPr lang="fr-FR" b="1" dirty="0">
                <a:latin typeface="Porsche Next TT"/>
                <a:cs typeface="Porsche Next TT"/>
              </a:rPr>
              <a:t>Je valide le paiement 1/3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790" y="791617"/>
            <a:ext cx="8395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1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choisis le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mode de règlement 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de préférence par carte bancaire plus rapide, entièrement sécurisé et facilitant le travail de notre trésorier. Paiement par chèque possible.</a:t>
            </a:r>
          </a:p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2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choisis le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type de carte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si règlement par carte bancaire.</a:t>
            </a:r>
          </a:p>
        </p:txBody>
      </p:sp>
      <p:pic>
        <p:nvPicPr>
          <p:cNvPr id="8" name="Image 7" descr="validation inscrip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34" y="1750129"/>
            <a:ext cx="6323350" cy="48973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08350" y="5573612"/>
            <a:ext cx="889000" cy="169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500" b="1" dirty="0">
                <a:latin typeface="Porsche Next TT"/>
                <a:cs typeface="Porsche Next TT"/>
              </a:rPr>
              <a:t>Montant à régler : 300,00 €</a:t>
            </a:r>
          </a:p>
        </p:txBody>
      </p:sp>
    </p:spTree>
    <p:extLst>
      <p:ext uri="{BB962C8B-B14F-4D97-AF65-F5344CB8AC3E}">
        <p14:creationId xmlns:p14="http://schemas.microsoft.com/office/powerpoint/2010/main" val="250363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C_Rhone_Alpes_4c_h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84" y="6272160"/>
            <a:ext cx="2177003" cy="46356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780189" y="5203"/>
            <a:ext cx="7772400" cy="784856"/>
          </a:xfrm>
        </p:spPr>
        <p:txBody>
          <a:bodyPr/>
          <a:lstStyle/>
          <a:p>
            <a:r>
              <a:rPr lang="fr-FR" b="1" dirty="0">
                <a:latin typeface="Porsche Next TT"/>
                <a:cs typeface="Porsche Next TT"/>
              </a:rPr>
              <a:t>Je valide le paiement 2/3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789" y="831620"/>
            <a:ext cx="8395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1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vérifie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ma transaction</a:t>
            </a:r>
          </a:p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2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renseigne mes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informations de carte bancaire 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: numéro, date d’expiration, cryptogramme</a:t>
            </a:r>
          </a:p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3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valide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la transaction</a:t>
            </a:r>
          </a:p>
        </p:txBody>
      </p:sp>
      <p:pic>
        <p:nvPicPr>
          <p:cNvPr id="7" name="Image 6" descr="je valide ma transac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91" y="1762591"/>
            <a:ext cx="7770815" cy="4509569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867782" y="5057605"/>
            <a:ext cx="2546350" cy="161925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VÉRIFIER LE DÉLAI DE VALIDITÉ DE VOTRE CARTE BANCAIRE: LE DÉBIT SE FAIT 1 MOIS </a:t>
            </a:r>
            <a:r>
              <a:rPr lang="fr-FR" sz="1400" u="sng" dirty="0"/>
              <a:t>AVANT LA DATE </a:t>
            </a:r>
            <a:r>
              <a:rPr lang="fr-FR" sz="1400" dirty="0"/>
              <a:t>DE LA SORTIE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4566" y="3070417"/>
            <a:ext cx="608553" cy="184666"/>
          </a:xfrm>
          <a:prstGeom prst="rect">
            <a:avLst/>
          </a:prstGeom>
          <a:solidFill>
            <a:srgbClr val="3366FF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b="1" dirty="0">
                <a:latin typeface="Porsche Next TT"/>
                <a:cs typeface="Porsche Next TT"/>
              </a:rPr>
              <a:t>300,00 €</a:t>
            </a:r>
          </a:p>
        </p:txBody>
      </p:sp>
    </p:spTree>
    <p:extLst>
      <p:ext uri="{BB962C8B-B14F-4D97-AF65-F5344CB8AC3E}">
        <p14:creationId xmlns:p14="http://schemas.microsoft.com/office/powerpoint/2010/main" val="130626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0189" y="5203"/>
            <a:ext cx="7772400" cy="784856"/>
          </a:xfrm>
        </p:spPr>
        <p:txBody>
          <a:bodyPr/>
          <a:lstStyle/>
          <a:p>
            <a:r>
              <a:rPr lang="fr-FR" b="1" dirty="0">
                <a:latin typeface="Porsche Next TT"/>
                <a:cs typeface="Porsche Next TT"/>
              </a:rPr>
              <a:t>Je valide le paiement 3/3</a:t>
            </a:r>
          </a:p>
        </p:txBody>
      </p:sp>
      <p:pic>
        <p:nvPicPr>
          <p:cNvPr id="4" name="Image 3" descr="PC_Rhone_Alpes_4c_h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84" y="6272160"/>
            <a:ext cx="2177003" cy="463567"/>
          </a:xfrm>
          <a:prstGeom prst="rect">
            <a:avLst/>
          </a:prstGeom>
        </p:spPr>
      </p:pic>
      <p:pic>
        <p:nvPicPr>
          <p:cNvPr id="5" name="Image 4" descr="Détail de ma transac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853514"/>
            <a:ext cx="7660936" cy="4276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5789" y="811619"/>
            <a:ext cx="83959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1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Détail 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de ma transaction.</a:t>
            </a:r>
          </a:p>
          <a:p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2 </a:t>
            </a:r>
            <a:r>
              <a:rPr lang="mr-IN" sz="1600" dirty="0">
                <a:solidFill>
                  <a:srgbClr val="000000"/>
                </a:solidFill>
                <a:latin typeface="Porsche Next TT"/>
                <a:cs typeface="Porsche Next TT"/>
              </a:rPr>
              <a:t>–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je clique sur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Imprimé le reçu du paiement 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ou </a:t>
            </a:r>
            <a:r>
              <a:rPr lang="fr-FR" sz="1600" b="1" i="1" dirty="0">
                <a:solidFill>
                  <a:srgbClr val="000000"/>
                </a:solidFill>
                <a:latin typeface="Porsche Next TT"/>
                <a:cs typeface="Porsche Next TT"/>
              </a:rPr>
              <a:t>Continuer</a:t>
            </a:r>
            <a:r>
              <a:rPr lang="fr-FR" sz="1600" dirty="0">
                <a:solidFill>
                  <a:srgbClr val="000000"/>
                </a:solidFill>
                <a:latin typeface="Porsche Next TT"/>
                <a:cs typeface="Porsche Next TT"/>
              </a:rPr>
              <a:t> pour retourner sur le site du Club.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1916" y="3152551"/>
            <a:ext cx="608553" cy="184666"/>
          </a:xfrm>
          <a:prstGeom prst="rect">
            <a:avLst/>
          </a:prstGeom>
          <a:solidFill>
            <a:srgbClr val="3366FF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b="1" dirty="0">
                <a:latin typeface="Porsche Next TT"/>
                <a:cs typeface="Porsche Next TT"/>
              </a:rPr>
              <a:t>300,00 €</a:t>
            </a:r>
          </a:p>
        </p:txBody>
      </p:sp>
    </p:spTree>
    <p:extLst>
      <p:ext uri="{BB962C8B-B14F-4D97-AF65-F5344CB8AC3E}">
        <p14:creationId xmlns:p14="http://schemas.microsoft.com/office/powerpoint/2010/main" val="193247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0189" y="5203"/>
            <a:ext cx="7772400" cy="784856"/>
          </a:xfrm>
        </p:spPr>
        <p:txBody>
          <a:bodyPr/>
          <a:lstStyle/>
          <a:p>
            <a:r>
              <a:rPr lang="fr-FR" b="1" dirty="0">
                <a:latin typeface="Porsche Next TT"/>
                <a:cs typeface="Porsche Next TT"/>
              </a:rPr>
              <a:t>Pour terminer</a:t>
            </a:r>
          </a:p>
        </p:txBody>
      </p:sp>
      <p:pic>
        <p:nvPicPr>
          <p:cNvPr id="4" name="Image 3" descr="PC_Rhone_Alpes_4c_h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84" y="6272160"/>
            <a:ext cx="2177003" cy="4635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592" y="790059"/>
            <a:ext cx="86249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Le règlement intérieur à lire avant toute inscription est accessible en cliquant sur le lien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règlement intérieur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 en bas de page du formulaire d’inscription, accessible aussi à la rubrique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Infos pratiques 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dans  mon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Espaces Membres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.</a:t>
            </a:r>
          </a:p>
          <a:p>
            <a:endParaRPr lang="fr-FR" sz="14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Une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présentation du Club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, de ses valeurs, de ses activités, de son fonctionnement</a:t>
            </a:r>
            <a:r>
              <a:rPr lang="mr-IN" sz="1400" dirty="0">
                <a:solidFill>
                  <a:srgbClr val="000000"/>
                </a:solidFill>
                <a:latin typeface="Porsche Next TT"/>
                <a:cs typeface="Porsche Next TT"/>
              </a:rPr>
              <a:t>…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 spécialement écrite pour les nouveaux adhérents est disponible dés que l’on est adhérent à la rubrique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Espace membres / Infos pratiques / Livret d’accueil nouvel adhérent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.</a:t>
            </a:r>
          </a:p>
          <a:p>
            <a:endParaRPr lang="fr-FR" sz="14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Toutes les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rubriques du formulaire d’inscription en ligne 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suivies d’un astérisque * doivent être obligatoirement renseignées. Préciser bien par quel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canal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 vous avez eu envie de rejoindre le Club.</a:t>
            </a:r>
          </a:p>
          <a:p>
            <a:endParaRPr lang="fr-FR" sz="14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La photo,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de préférence visage 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est obligatoire et n’est jamais diffusée ni publiée hors Club. Elle ne sert qu’à établir le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trombinoscope interne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 des membres du Club. </a:t>
            </a:r>
          </a:p>
          <a:p>
            <a:endParaRPr lang="fr-FR" sz="14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400" b="1" dirty="0">
                <a:solidFill>
                  <a:srgbClr val="000000"/>
                </a:solidFill>
                <a:latin typeface="Porsche Next TT"/>
                <a:cs typeface="Porsche Next TT"/>
              </a:rPr>
              <a:t>ATTENTION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, la procédure spécifique d’inscription pour faire du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Circuit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 est expliquée dans le tutoriel « Comment s’inscrire à une Sortie Circuit » disponible dans la rubrique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Infos pratiques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 dans mon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Espace Membres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.</a:t>
            </a:r>
          </a:p>
          <a:p>
            <a:endParaRPr lang="fr-FR" sz="14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Lorsque toutes les formalités d’inscription sont terminées jusqu’à la validation du règlement, vous recevrez votre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Nom d’Utilisateur 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(le mail que vous nous avez communiqué) et votre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Mot de Passe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. Ainsi vous accéderez à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l’Espace Membres 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et naviguerez sur le site du Club en cliquant sur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Login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. Délai rapide pour un règlement par CB et de 10 jours maximum pour un règlement par chèque. </a:t>
            </a:r>
            <a:r>
              <a:rPr lang="fr-FR" sz="1400" b="1" i="1" dirty="0">
                <a:solidFill>
                  <a:srgbClr val="000000"/>
                </a:solidFill>
                <a:latin typeface="Porsche Next TT"/>
                <a:cs typeface="Porsche Next TT"/>
              </a:rPr>
              <a:t>Annulation automatique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 de l’inscription si chèque non reçu sous 10 jours.</a:t>
            </a:r>
          </a:p>
          <a:p>
            <a:endParaRPr lang="fr-FR" sz="1400" dirty="0">
              <a:solidFill>
                <a:srgbClr val="000000"/>
              </a:solidFill>
              <a:latin typeface="Porsche Next TT"/>
              <a:cs typeface="Porsche Next TT"/>
            </a:endParaRPr>
          </a:p>
          <a:p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</a:rPr>
              <a:t>Pour toutes questions, contacter Patrick :  </a:t>
            </a:r>
            <a:r>
              <a:rPr lang="fr-FR" sz="1400" dirty="0">
                <a:solidFill>
                  <a:srgbClr val="000000"/>
                </a:solidFill>
                <a:latin typeface="Porsche Next TT"/>
                <a:cs typeface="Porsche Next TT"/>
                <a:hlinkClick r:id="rId3"/>
              </a:rPr>
              <a:t>nouveladherent@clubporsche-ra.fr</a:t>
            </a:r>
            <a:endParaRPr lang="fr-FR" sz="1400" dirty="0">
              <a:solidFill>
                <a:srgbClr val="000000"/>
              </a:solidFill>
              <a:latin typeface="Porsche Next TT"/>
              <a:cs typeface="Porsche Next TT"/>
            </a:endParaRPr>
          </a:p>
        </p:txBody>
      </p:sp>
    </p:spTree>
    <p:extLst>
      <p:ext uri="{BB962C8B-B14F-4D97-AF65-F5344CB8AC3E}">
        <p14:creationId xmlns:p14="http://schemas.microsoft.com/office/powerpoint/2010/main" val="18569322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708</Words>
  <Application>Microsoft Macintosh PowerPoint</Application>
  <PresentationFormat>Affichage à l'écran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Porsche Next TT</vt:lpstr>
      <vt:lpstr>Wingdings</vt:lpstr>
      <vt:lpstr>Thème Office</vt:lpstr>
      <vt:lpstr>COMMENT ADHÉRER AU CLUB Saison 2021</vt:lpstr>
      <vt:lpstr>Cher PORSCHISTE</vt:lpstr>
      <vt:lpstr>JE ME CONNECTE</vt:lpstr>
      <vt:lpstr>Je remplis le formulaire en ligne 2/2</vt:lpstr>
      <vt:lpstr>Je valide le paiement 1/3</vt:lpstr>
      <vt:lpstr>Je valide le paiement 2/3</vt:lpstr>
      <vt:lpstr>Je valide le paiement 3/3</vt:lpstr>
      <vt:lpstr>Pour terminer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ADHÉRER AU CLUB Saison 2019</dc:title>
  <dc:subject/>
  <dc:creator>Patrick JOUANNIN</dc:creator>
  <cp:keywords/>
  <dc:description/>
  <cp:lastModifiedBy>Patrick JOUANNIN</cp:lastModifiedBy>
  <cp:revision>20</cp:revision>
  <dcterms:created xsi:type="dcterms:W3CDTF">2018-11-23T11:29:06Z</dcterms:created>
  <dcterms:modified xsi:type="dcterms:W3CDTF">2020-12-04T16:18:53Z</dcterms:modified>
  <cp:category/>
</cp:coreProperties>
</file>